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6"/>
  </p:notesMasterIdLst>
  <p:handoutMasterIdLst>
    <p:handoutMasterId r:id="rId7"/>
  </p:handoutMasterIdLst>
  <p:sldIdLst>
    <p:sldId id="266" r:id="rId3"/>
    <p:sldId id="267" r:id="rId4"/>
    <p:sldId id="268" r:id="rId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FFFFFF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95" d="100"/>
          <a:sy n="95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3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39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29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rgbClr xmlns:mc="http://schemas.openxmlformats.org/markup-compatibility/2006" xmlns:a14="http://schemas.microsoft.com/office/drawing/2010/main" val="FFFF00" mc:Ignorable="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256691" y="3327848"/>
            <a:ext cx="6858000" cy="202303"/>
          </a:xfrm>
          <a:prstGeom prst="rect">
            <a:avLst/>
          </a:prstGeom>
          <a:solidFill>
            <a:schemeClr val="tx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12/1/2009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86842" y="-733"/>
            <a:ext cx="185107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r>
              <a:rPr smtClean="0">
                <a:solidFill>
                  <a:schemeClr val="tx1"/>
                </a:solidFill>
              </a:rPr>
              <a:t>Sample Photo Album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Brussels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05" b="24605"/>
          <a:stretch>
            <a:fillRect/>
          </a:stretch>
        </p:blipFill>
        <p:spPr/>
      </p:pic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" b="566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4" b="567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Atomium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Brussels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149597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At Toone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92071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Contemporary Photo Albu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xmlns:mc="http://schemas.openxmlformats.org/markup-compatibility/2006" xmlns:a14="http://schemas.microsoft.com/office/drawing/2010/main" val="000000" mc:Ignorable="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xmlns:mc="http://schemas.openxmlformats.org/markup-compatibility/2006" xmlns:a14="http://schemas.microsoft.com/office/drawing/2010/main" val="000000" mc:Ignorable="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2006-06-30T23:43:39Z</outs:dateTime>
      <outs:isPinned>true</outs:isPinned>
    </outs:relatedDate>
    <outs:relatedDate>
      <outs:type>2</outs:type>
      <outs:displayName>Created</outs:displayName>
      <outs:dateTime>2009-11-09T18:26:54Z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/>
  <outs:relatedPeople>
    <outs:relatedPeopleItem>
      <outs:category>Author</outs:category>
      <outs:people/>
      <outs:source>0</outs:source>
      <outs:isPinned>true</outs:isPinned>
    </outs:relatedPeopleItem>
    <outs:relatedPeopleItem>
      <outs:category>Last modified by</outs:category>
      <outs:people/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771D87F8-EE68-4EBF-B425-EF77EA2E5F6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9</Words>
  <Application>Microsoft Office PowerPoint</Application>
  <PresentationFormat>On-screen Show (4:3)</PresentationFormat>
  <Paragraphs>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Contemporary Photo Albu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Brussels</dc:title>
  <dc:creator/>
  <dc:description>Sample photo book with specific master slides. Saved using office 2010 beta.</dc:description>
  <cp:lastModifiedBy/>
  <cp:revision>1</cp:revision>
  <dcterms:created xsi:type="dcterms:W3CDTF">2009-11-09T18:26:54Z</dcterms:created>
  <dcterms:modified xsi:type="dcterms:W3CDTF">2009-12-01T10:46:28Z</dcterms:modified>
  <cp:category>photo book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